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8" r:id="rId4"/>
    <p:sldId id="257" r:id="rId5"/>
    <p:sldId id="258" r:id="rId6"/>
    <p:sldId id="262" r:id="rId7"/>
    <p:sldId id="260" r:id="rId8"/>
    <p:sldId id="263" r:id="rId9"/>
    <p:sldId id="259" r:id="rId10"/>
    <p:sldId id="264" r:id="rId11"/>
    <p:sldId id="261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8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39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525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164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688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362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73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664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326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676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389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708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894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064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005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046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010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723E707-F60B-431E-B9EF-D4A577D3B293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A812327-69E5-4E94-9A0E-2D1ECFBE2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37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6BB83-00F6-4E04-BB73-BA2E6C1B56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나만의 복권</a:t>
            </a:r>
            <a:r>
              <a:rPr lang="en-US" altLang="ko-KR" dirty="0"/>
              <a:t>(Lotto) </a:t>
            </a:r>
            <a:r>
              <a:rPr lang="ko-KR" altLang="en-US" dirty="0" err="1"/>
              <a:t>추첨기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14FDA2-B8CE-4F6F-B7C6-860B3CBDA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29903" y="5239413"/>
            <a:ext cx="8825658" cy="861420"/>
          </a:xfrm>
        </p:spPr>
        <p:txBody>
          <a:bodyPr/>
          <a:lstStyle/>
          <a:p>
            <a:r>
              <a:rPr lang="ko-KR" altLang="en-US" sz="2500" dirty="0">
                <a:solidFill>
                  <a:schemeClr val="bg2"/>
                </a:solidFill>
              </a:rPr>
              <a:t>발표자</a:t>
            </a:r>
            <a:r>
              <a:rPr lang="en-US" altLang="ko-KR" sz="2500" dirty="0">
                <a:solidFill>
                  <a:schemeClr val="bg2"/>
                </a:solidFill>
              </a:rPr>
              <a:t>: </a:t>
            </a:r>
            <a:r>
              <a:rPr lang="ko-KR" altLang="en-US" sz="2500" dirty="0" err="1">
                <a:solidFill>
                  <a:schemeClr val="bg2"/>
                </a:solidFill>
              </a:rPr>
              <a:t>김범준</a:t>
            </a:r>
            <a:r>
              <a:rPr lang="ko-KR" altLang="en-US" sz="2500" dirty="0">
                <a:solidFill>
                  <a:schemeClr val="bg2"/>
                </a:solidFill>
              </a:rPr>
              <a:t> </a:t>
            </a:r>
            <a:r>
              <a:rPr lang="en-US" altLang="ko-KR" dirty="0">
                <a:solidFill>
                  <a:schemeClr val="bg2"/>
                </a:solidFill>
              </a:rPr>
              <a:t>	</a:t>
            </a:r>
            <a:endParaRPr lang="ko-KR" altLang="en-US" dirty="0">
              <a:solidFill>
                <a:schemeClr val="bg2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1751C72-39D7-4C9C-B3D4-672202DEA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944" y="771850"/>
            <a:ext cx="3144111" cy="31441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6FDB672-5A18-4F7F-91F1-38468153E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68" y="2065290"/>
            <a:ext cx="1850671" cy="185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66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5F770-E995-4E98-9673-D4105525E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Screen2</a:t>
            </a:r>
            <a:r>
              <a:rPr lang="ko-KR" altLang="en-US" dirty="0"/>
              <a:t>로 값 전달하기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F85C843-58FB-482F-B349-C3F885693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106" y="2819400"/>
            <a:ext cx="6173032" cy="3064932"/>
          </a:xfr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46612E2-6B67-4FFE-8404-541B0C193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191" y="3927750"/>
            <a:ext cx="3281918" cy="16489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0EBC983-A534-4989-8C56-8255C26C1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138" y="2531670"/>
            <a:ext cx="1943483" cy="322354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F580B9D-2C16-452F-A194-BACF403E8801}"/>
              </a:ext>
            </a:extLst>
          </p:cNvPr>
          <p:cNvSpPr/>
          <p:nvPr/>
        </p:nvSpPr>
        <p:spPr>
          <a:xfrm>
            <a:off x="6642138" y="4351866"/>
            <a:ext cx="1943483" cy="53763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65ED931-374A-40AE-B143-25319EAFC52F}"/>
              </a:ext>
            </a:extLst>
          </p:cNvPr>
          <p:cNvCxnSpPr>
            <a:stCxn id="10" idx="3"/>
          </p:cNvCxnSpPr>
          <p:nvPr/>
        </p:nvCxnSpPr>
        <p:spPr>
          <a:xfrm flipV="1">
            <a:off x="8585621" y="4254500"/>
            <a:ext cx="1002879" cy="366183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D5B0D6-3325-47E2-9314-5613D6054C38}"/>
              </a:ext>
            </a:extLst>
          </p:cNvPr>
          <p:cNvSpPr/>
          <p:nvPr/>
        </p:nvSpPr>
        <p:spPr>
          <a:xfrm>
            <a:off x="9588500" y="3927750"/>
            <a:ext cx="1511300" cy="43138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908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8698B-1689-4460-BCF5-4C79FB045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QR</a:t>
            </a:r>
            <a:r>
              <a:rPr lang="ko-KR" altLang="en-US" dirty="0"/>
              <a:t>코드 스캔기능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52735D-0AD6-4051-AB5D-38E0F9699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바코드 스캐너를 이용해 </a:t>
            </a:r>
            <a:r>
              <a:rPr lang="en-US" altLang="ko-KR" dirty="0"/>
              <a:t>QR</a:t>
            </a:r>
            <a:r>
              <a:rPr lang="ko-KR" altLang="en-US" dirty="0"/>
              <a:t>코드 스캔이 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BA1636-CB8C-4064-AB05-9DB98E32D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630" y="3429000"/>
            <a:ext cx="4731496" cy="212016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EBC76C-DD37-49C2-BDD2-8C7E96107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95510" y="3620390"/>
            <a:ext cx="1587500" cy="11906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83AA25D-D108-45E0-8B3D-0E8779012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880261" y="3735099"/>
            <a:ext cx="1587502" cy="96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4B2A2F3-5C3A-494B-8F8A-578D1C223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7765" y="2670224"/>
            <a:ext cx="1470813" cy="3105051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78B716A4-7340-4BB8-8B9C-E777623EEA28}"/>
              </a:ext>
            </a:extLst>
          </p:cNvPr>
          <p:cNvCxnSpPr/>
          <p:nvPr/>
        </p:nvCxnSpPr>
        <p:spPr>
          <a:xfrm>
            <a:off x="7629251" y="4286192"/>
            <a:ext cx="31162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19BA2DC-BA1D-4671-89FC-E84C0CDABB9F}"/>
              </a:ext>
            </a:extLst>
          </p:cNvPr>
          <p:cNvCxnSpPr/>
          <p:nvPr/>
        </p:nvCxnSpPr>
        <p:spPr>
          <a:xfrm>
            <a:off x="9383949" y="4295979"/>
            <a:ext cx="31162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285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1F583-ADEF-4E1D-845A-E1C8FB567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4555" y="1280583"/>
            <a:ext cx="8825658" cy="2677648"/>
          </a:xfrm>
        </p:spPr>
        <p:txBody>
          <a:bodyPr/>
          <a:lstStyle/>
          <a:p>
            <a:r>
              <a:rPr lang="ko-KR" altLang="en-US" dirty="0"/>
              <a:t>             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7513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1280A-38F4-4630-A897-9EA914F9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실행화면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E9D7874-83CC-4AC1-B60D-493A3AF31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1259" y="2363489"/>
            <a:ext cx="2014891" cy="33419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561D8A-F854-4247-BD64-488DBA487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323" y="3429000"/>
            <a:ext cx="4530849" cy="2276475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310F6F2-BAAE-4FE8-9C8A-4B62B13F7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70488" y="3073840"/>
            <a:ext cx="3368492" cy="189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3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1A74A-563E-4FB1-859E-3DFA54276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디자인보기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59D005F-B5C8-422B-B769-2CDCC16D4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3" y="2380424"/>
            <a:ext cx="5103147" cy="3802262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849AD1-635C-49A1-9489-70A9ECF44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982" y="2380424"/>
            <a:ext cx="5088341" cy="380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470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3C706-697B-44E9-8755-2653E6ADF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CFCFFE-DAEE-4F5E-B953-27021922D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버튼</a:t>
            </a:r>
            <a:r>
              <a:rPr lang="en-US" altLang="ko-KR" dirty="0"/>
              <a:t>, </a:t>
            </a:r>
            <a:r>
              <a:rPr lang="ko-KR" altLang="en-US" dirty="0"/>
              <a:t>가속도센서 기능을 이용한 흔들어 추첨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가까운 복권판매소 조회 서비스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추첨 된 번호 크게 확인기능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추첨 시 소리 출력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바코드 스캐너 기능을 이용한 </a:t>
            </a:r>
            <a:r>
              <a:rPr lang="en-US" altLang="ko-KR" dirty="0"/>
              <a:t>QR</a:t>
            </a:r>
            <a:r>
              <a:rPr lang="ko-KR" altLang="en-US" dirty="0"/>
              <a:t>코드로 복권 당첨 확인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DD883DF-1986-4DE7-ACDA-B674F9B64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86" y="2773782"/>
            <a:ext cx="2059696" cy="341630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BC6260-495F-46E9-9CD5-ADDA0678E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783" y="3496558"/>
            <a:ext cx="3543300" cy="178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00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B24C17-0F39-4C70-993C-217239230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블록 코드 전체 사진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625C2F8-70FE-4BF4-B07E-1DD42DE7E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5451" y="2383155"/>
            <a:ext cx="7840015" cy="40290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17977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34FC1-5971-4530-982A-4AE8BA8AE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번호 뽑기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A90144F-7AA4-4E42-8718-2670E6B03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975" y="2296802"/>
            <a:ext cx="9087692" cy="3814288"/>
          </a:xfrm>
        </p:spPr>
      </p:pic>
    </p:spTree>
    <p:extLst>
      <p:ext uri="{BB962C8B-B14F-4D97-AF65-F5344CB8AC3E}">
        <p14:creationId xmlns:p14="http://schemas.microsoft.com/office/powerpoint/2010/main" val="1467990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7B655-2817-457F-B7A2-8329E6E11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번호 정렬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824F2BF-B597-4F7C-A11C-EB653317A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354" y="2316557"/>
            <a:ext cx="3939162" cy="393276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A727E6-40B9-4491-B601-54870B0AB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909" y="2316557"/>
            <a:ext cx="3821638" cy="393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62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FE95FE-926F-4234-9312-AAB77FC8C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추첨번호 오름 차순 정렬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40FBC7CC-FE35-4DF5-82A3-DCE983DD7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정렬기능은 최솟값과 최댓값 기능을 이용</a:t>
            </a:r>
            <a:endParaRPr lang="en-US" altLang="ko-KR" dirty="0"/>
          </a:p>
          <a:p>
            <a:r>
              <a:rPr lang="ko-KR" altLang="en-US" dirty="0"/>
              <a:t>리스트 목록기능을 사용해서 리스트에 값이 잘 담기는지 확인하며 진행</a:t>
            </a:r>
            <a:endParaRPr lang="en-US" altLang="ko-KR" dirty="0"/>
          </a:p>
          <a:p>
            <a:r>
              <a:rPr lang="ko-KR" altLang="en-US" dirty="0"/>
              <a:t>중복되지 않게 번호를 추첨 후</a:t>
            </a:r>
            <a:r>
              <a:rPr lang="en-US" altLang="ko-KR" dirty="0"/>
              <a:t>, </a:t>
            </a:r>
            <a:r>
              <a:rPr lang="ko-KR" altLang="en-US" dirty="0"/>
              <a:t>리스트에 담겨진 번호에서 최댓값과 최솟값을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뽑아서 양끝에 재배치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chemeClr val="tx1"/>
                </a:solidFill>
              </a:rPr>
              <a:t>     </a:t>
            </a:r>
            <a:r>
              <a:rPr lang="en-US" altLang="ko-KR" sz="2500" dirty="0">
                <a:solidFill>
                  <a:schemeClr val="tx1"/>
                </a:solidFill>
              </a:rPr>
              <a:t>4  19  42  15  18  22</a:t>
            </a:r>
          </a:p>
          <a:p>
            <a:pPr marL="0" indent="0">
              <a:buNone/>
            </a:pPr>
            <a:r>
              <a:rPr lang="en-US" altLang="ko-KR" sz="2500" dirty="0">
                <a:solidFill>
                  <a:schemeClr val="tx1"/>
                </a:solidFill>
              </a:rPr>
              <a:t>    </a:t>
            </a:r>
          </a:p>
          <a:p>
            <a:pPr marL="0" indent="0">
              <a:buNone/>
            </a:pPr>
            <a:r>
              <a:rPr lang="en-US" altLang="ko-KR" sz="2500" dirty="0">
                <a:solidFill>
                  <a:schemeClr val="tx1"/>
                </a:solidFill>
              </a:rPr>
              <a:t>   4      15      18     19     22     42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9328231-1A26-460E-8F25-446FB74A0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714" y="2566987"/>
            <a:ext cx="933450" cy="3905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5D5A2D-5F32-4430-9084-0DE427F8A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007" y="2547936"/>
            <a:ext cx="1009650" cy="4286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B568A1-F673-479B-BA77-D19AF3C3F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2282" y="2249487"/>
            <a:ext cx="2039237" cy="4011613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41D59D25-AFDF-4625-9B7D-E92EFA3CA420}"/>
              </a:ext>
            </a:extLst>
          </p:cNvPr>
          <p:cNvSpPr/>
          <p:nvPr/>
        </p:nvSpPr>
        <p:spPr>
          <a:xfrm>
            <a:off x="1333028" y="5222607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B88F9B9-FF31-453A-A322-F3C1BE5567D6}"/>
              </a:ext>
            </a:extLst>
          </p:cNvPr>
          <p:cNvSpPr/>
          <p:nvPr/>
        </p:nvSpPr>
        <p:spPr>
          <a:xfrm>
            <a:off x="2128669" y="5183714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4BA64E8-81A6-4931-AFC0-BD64CFFF2F0E}"/>
              </a:ext>
            </a:extLst>
          </p:cNvPr>
          <p:cNvSpPr/>
          <p:nvPr/>
        </p:nvSpPr>
        <p:spPr>
          <a:xfrm>
            <a:off x="2971484" y="5183714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0E2B8C5-22EC-4BA6-A916-3364FFD3234A}"/>
              </a:ext>
            </a:extLst>
          </p:cNvPr>
          <p:cNvSpPr/>
          <p:nvPr/>
        </p:nvSpPr>
        <p:spPr>
          <a:xfrm>
            <a:off x="3781937" y="5168364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C6A3226-9A92-44DC-84EE-B9316E860F2D}"/>
              </a:ext>
            </a:extLst>
          </p:cNvPr>
          <p:cNvSpPr/>
          <p:nvPr/>
        </p:nvSpPr>
        <p:spPr>
          <a:xfrm>
            <a:off x="4545952" y="5168364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5E453E5-2112-488F-B677-010C39030531}"/>
              </a:ext>
            </a:extLst>
          </p:cNvPr>
          <p:cNvSpPr/>
          <p:nvPr/>
        </p:nvSpPr>
        <p:spPr>
          <a:xfrm>
            <a:off x="5356405" y="5168364"/>
            <a:ext cx="558800" cy="5461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BD1D3376-1738-4476-941C-8D7EEA34E477}"/>
              </a:ext>
            </a:extLst>
          </p:cNvPr>
          <p:cNvCxnSpPr>
            <a:cxnSpLocks/>
          </p:cNvCxnSpPr>
          <p:nvPr/>
        </p:nvCxnSpPr>
        <p:spPr>
          <a:xfrm flipH="1">
            <a:off x="1623330" y="4697015"/>
            <a:ext cx="18482" cy="486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4E9D644B-A3C1-44A7-986F-5525A0E20517}"/>
              </a:ext>
            </a:extLst>
          </p:cNvPr>
          <p:cNvSpPr/>
          <p:nvPr/>
        </p:nvSpPr>
        <p:spPr>
          <a:xfrm>
            <a:off x="2408069" y="4181741"/>
            <a:ext cx="452815" cy="51527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3C76BB42-E0D5-4F1C-94E9-B7D771A1E685}"/>
              </a:ext>
            </a:extLst>
          </p:cNvPr>
          <p:cNvSpPr/>
          <p:nvPr/>
        </p:nvSpPr>
        <p:spPr>
          <a:xfrm>
            <a:off x="1420683" y="4181741"/>
            <a:ext cx="452815" cy="51527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1046B91A-3EA6-4BC4-A51D-5965BEAA98CA}"/>
              </a:ext>
            </a:extLst>
          </p:cNvPr>
          <p:cNvCxnSpPr>
            <a:cxnSpLocks/>
            <a:stCxn id="29" idx="4"/>
          </p:cNvCxnSpPr>
          <p:nvPr/>
        </p:nvCxnSpPr>
        <p:spPr>
          <a:xfrm>
            <a:off x="2634477" y="4697015"/>
            <a:ext cx="2736657" cy="525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5EEB5B11-0973-4A27-B91D-C339402E5CC6}"/>
              </a:ext>
            </a:extLst>
          </p:cNvPr>
          <p:cNvCxnSpPr>
            <a:cxnSpLocks/>
          </p:cNvCxnSpPr>
          <p:nvPr/>
        </p:nvCxnSpPr>
        <p:spPr>
          <a:xfrm flipV="1">
            <a:off x="1420683" y="4221561"/>
            <a:ext cx="492940" cy="4365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06E15B3-6310-4AD0-9E95-DCA675AABD81}"/>
              </a:ext>
            </a:extLst>
          </p:cNvPr>
          <p:cNvCxnSpPr>
            <a:cxnSpLocks/>
          </p:cNvCxnSpPr>
          <p:nvPr/>
        </p:nvCxnSpPr>
        <p:spPr>
          <a:xfrm flipV="1">
            <a:off x="2388006" y="4239946"/>
            <a:ext cx="492940" cy="4365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id="{4CC6D01B-3B7A-41A3-AA16-01A5A6B6D5B1}"/>
              </a:ext>
            </a:extLst>
          </p:cNvPr>
          <p:cNvSpPr/>
          <p:nvPr/>
        </p:nvSpPr>
        <p:spPr>
          <a:xfrm>
            <a:off x="3958366" y="4191656"/>
            <a:ext cx="452815" cy="51527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77AF1DA-6BED-4F41-BAD0-98BC8BFB3DB8}"/>
              </a:ext>
            </a:extLst>
          </p:cNvPr>
          <p:cNvSpPr/>
          <p:nvPr/>
        </p:nvSpPr>
        <p:spPr>
          <a:xfrm>
            <a:off x="2956809" y="4172210"/>
            <a:ext cx="452815" cy="51527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63FB1752-C6C1-4071-8B1F-5EE7BD2334E8}"/>
              </a:ext>
            </a:extLst>
          </p:cNvPr>
          <p:cNvCxnSpPr>
            <a:stCxn id="49" idx="4"/>
          </p:cNvCxnSpPr>
          <p:nvPr/>
        </p:nvCxnSpPr>
        <p:spPr>
          <a:xfrm flipH="1">
            <a:off x="2538680" y="4687484"/>
            <a:ext cx="644537" cy="480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BD4DD80-2D30-42BD-90CC-4B5B15A9828F}"/>
              </a:ext>
            </a:extLst>
          </p:cNvPr>
          <p:cNvCxnSpPr>
            <a:cxnSpLocks/>
          </p:cNvCxnSpPr>
          <p:nvPr/>
        </p:nvCxnSpPr>
        <p:spPr>
          <a:xfrm flipV="1">
            <a:off x="2939118" y="4211566"/>
            <a:ext cx="492940" cy="4365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DB83255-AC3B-4936-87F0-613992E9F44B}"/>
              </a:ext>
            </a:extLst>
          </p:cNvPr>
          <p:cNvCxnSpPr>
            <a:cxnSpLocks/>
          </p:cNvCxnSpPr>
          <p:nvPr/>
        </p:nvCxnSpPr>
        <p:spPr>
          <a:xfrm>
            <a:off x="4184773" y="4706930"/>
            <a:ext cx="431623" cy="476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C96BDE5-5CE7-4CA7-B7AB-F22CD1B5D1C7}"/>
              </a:ext>
            </a:extLst>
          </p:cNvPr>
          <p:cNvCxnSpPr>
            <a:cxnSpLocks/>
          </p:cNvCxnSpPr>
          <p:nvPr/>
        </p:nvCxnSpPr>
        <p:spPr>
          <a:xfrm flipV="1">
            <a:off x="3958366" y="4221097"/>
            <a:ext cx="492940" cy="4365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429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4FD7E-5C1A-4962-91F9-B7C6C700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주변 복권판매소 조회 서비스</a:t>
            </a:r>
            <a:endParaRPr lang="en-US" altLang="ko-KR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AE54C2AA-1B86-425D-86BF-205B3A88D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440" y="2638425"/>
            <a:ext cx="5573510" cy="280034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4DE13F2-54FE-4088-A100-DC46FE1C8085}"/>
              </a:ext>
            </a:extLst>
          </p:cNvPr>
          <p:cNvSpPr/>
          <p:nvPr/>
        </p:nvSpPr>
        <p:spPr>
          <a:xfrm>
            <a:off x="644440" y="3343274"/>
            <a:ext cx="5573510" cy="1800225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EB3CB99-F1FF-4D99-B82C-669D8CC2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987" y="2390592"/>
            <a:ext cx="4538663" cy="329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3744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(회의실)">
  <a:themeElements>
    <a:clrScheme name="이온(회의실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이온(회의실)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(회의실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3320</TotalTime>
  <Words>120</Words>
  <Application>Microsoft Office PowerPoint</Application>
  <PresentationFormat>와이드스크린</PresentationFormat>
  <Paragraphs>38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이온(회의실)</vt:lpstr>
      <vt:lpstr>나만의 복권(Lotto) 추첨기</vt:lpstr>
      <vt:lpstr>실행화면</vt:lpstr>
      <vt:lpstr>디자인보기</vt:lpstr>
      <vt:lpstr>기능개요</vt:lpstr>
      <vt:lpstr>블록 코드 전체 사진</vt:lpstr>
      <vt:lpstr>번호 뽑기</vt:lpstr>
      <vt:lpstr>번호 정렬</vt:lpstr>
      <vt:lpstr>추첨번호 오름 차순 정렬</vt:lpstr>
      <vt:lpstr>주변 복권판매소 조회 서비스</vt:lpstr>
      <vt:lpstr>Screen2로 값 전달하기</vt:lpstr>
      <vt:lpstr>QR코드 스캔기능</vt:lpstr>
      <vt:lpstr>             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나만의 복권(Lotto) 추첨기</dc:title>
  <dc:creator>김 범준</dc:creator>
  <cp:lastModifiedBy>김 범준</cp:lastModifiedBy>
  <cp:revision>5</cp:revision>
  <dcterms:created xsi:type="dcterms:W3CDTF">2022-03-26T05:10:57Z</dcterms:created>
  <dcterms:modified xsi:type="dcterms:W3CDTF">2022-03-29T05:40:40Z</dcterms:modified>
</cp:coreProperties>
</file>

<file path=docProps/thumbnail.jpeg>
</file>